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57" r:id="rId4"/>
    <p:sldId id="259" r:id="rId5"/>
    <p:sldId id="256" r:id="rId6"/>
    <p:sldId id="27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29" d="100"/>
          <a:sy n="29" d="100"/>
        </p:scale>
        <p:origin x="811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487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02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9126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93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26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715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507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100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916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84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7915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8EAEE-9F4A-4397-B698-1E13FD2D458C}" type="datetimeFigureOut">
              <a:rPr lang="pt-BR" smtClean="0"/>
              <a:t>18/11/2025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231A3-4314-4B9D-86FE-A250C88CE9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863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6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6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1.mp3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1.wav"/><Relationship Id="rId5" Type="http://schemas.openxmlformats.org/officeDocument/2006/relationships/slideLayout" Target="../slideLayouts/slideLayout6.xml"/><Relationship Id="rId4" Type="http://schemas.microsoft.com/office/2007/relationships/media" Target="../media/media2.mp3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slide" Target="slide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Resposta a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3158466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 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4154700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2198353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 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8CDEA9-0DA8-F326-395E-449487085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2" y="-1450591"/>
            <a:ext cx="10515600" cy="1325563"/>
          </a:xfrm>
        </p:spPr>
        <p:txBody>
          <a:bodyPr/>
          <a:lstStyle/>
          <a:p>
            <a:r>
              <a:rPr lang="pt-BR" dirty="0"/>
              <a:t>QUESTÃO A</a:t>
            </a:r>
          </a:p>
        </p:txBody>
      </p:sp>
    </p:spTree>
    <p:extLst>
      <p:ext uri="{BB962C8B-B14F-4D97-AF65-F5344CB8AC3E}">
        <p14:creationId xmlns:p14="http://schemas.microsoft.com/office/powerpoint/2010/main" val="421900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Resposta b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4141451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31525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4C0DD7-881F-97C9-14EF-4BFD8BE4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039" y="-1528769"/>
            <a:ext cx="10515600" cy="1325563"/>
          </a:xfrm>
        </p:spPr>
        <p:txBody>
          <a:bodyPr/>
          <a:lstStyle/>
          <a:p>
            <a:r>
              <a:rPr lang="pt-BR" dirty="0"/>
              <a:t>QUESTÃO B</a:t>
            </a:r>
          </a:p>
        </p:txBody>
      </p:sp>
    </p:spTree>
    <p:extLst>
      <p:ext uri="{BB962C8B-B14F-4D97-AF65-F5344CB8AC3E}">
        <p14:creationId xmlns:p14="http://schemas.microsoft.com/office/powerpoint/2010/main" val="412337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/>
              <a:t>Resposta c 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314753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4159673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517180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pic>
        <p:nvPicPr>
          <p:cNvPr id="3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4272316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5284451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2191059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3342" y="3251700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84632" y="5263063"/>
            <a:ext cx="609600" cy="609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B6FA7A-172A-89CE-F626-4D756E35D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039" y="-1655733"/>
            <a:ext cx="10515600" cy="1325563"/>
          </a:xfrm>
        </p:spPr>
        <p:txBody>
          <a:bodyPr/>
          <a:lstStyle/>
          <a:p>
            <a:r>
              <a:rPr lang="pt-BR" dirty="0"/>
              <a:t>QUESTÃO C</a:t>
            </a:r>
          </a:p>
        </p:txBody>
      </p:sp>
    </p:spTree>
    <p:extLst>
      <p:ext uri="{BB962C8B-B14F-4D97-AF65-F5344CB8AC3E}">
        <p14:creationId xmlns:p14="http://schemas.microsoft.com/office/powerpoint/2010/main" val="43949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showWhenStopped="0">
                <p:cTn id="7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8"/>
          <p:cNvSpPr/>
          <p:nvPr/>
        </p:nvSpPr>
        <p:spPr>
          <a:xfrm>
            <a:off x="53008" y="501999"/>
            <a:ext cx="9935570" cy="1299110"/>
          </a:xfrm>
          <a:custGeom>
            <a:avLst/>
            <a:gdLst>
              <a:gd name="connsiteX0" fmla="*/ 0 w 6970643"/>
              <a:gd name="connsiteY0" fmla="*/ 0 h 1285858"/>
              <a:gd name="connsiteX1" fmla="*/ 6970643 w 6970643"/>
              <a:gd name="connsiteY1" fmla="*/ 0 h 1285858"/>
              <a:gd name="connsiteX2" fmla="*/ 6970643 w 6970643"/>
              <a:gd name="connsiteY2" fmla="*/ 1285858 h 1285858"/>
              <a:gd name="connsiteX3" fmla="*/ 0 w 6970643"/>
              <a:gd name="connsiteY3" fmla="*/ 1285858 h 1285858"/>
              <a:gd name="connsiteX4" fmla="*/ 0 w 6970643"/>
              <a:gd name="connsiteY4" fmla="*/ 0 h 1285858"/>
              <a:gd name="connsiteX0" fmla="*/ 0 w 7262191"/>
              <a:gd name="connsiteY0" fmla="*/ 0 h 1285858"/>
              <a:gd name="connsiteX1" fmla="*/ 7262191 w 7262191"/>
              <a:gd name="connsiteY1" fmla="*/ 13252 h 1285858"/>
              <a:gd name="connsiteX2" fmla="*/ 6970643 w 7262191"/>
              <a:gd name="connsiteY2" fmla="*/ 1285858 h 1285858"/>
              <a:gd name="connsiteX3" fmla="*/ 0 w 7262191"/>
              <a:gd name="connsiteY3" fmla="*/ 1285858 h 1285858"/>
              <a:gd name="connsiteX4" fmla="*/ 0 w 7262191"/>
              <a:gd name="connsiteY4" fmla="*/ 0 h 1285858"/>
              <a:gd name="connsiteX0" fmla="*/ 304800 w 7566991"/>
              <a:gd name="connsiteY0" fmla="*/ 0 h 1299110"/>
              <a:gd name="connsiteX1" fmla="*/ 7566991 w 7566991"/>
              <a:gd name="connsiteY1" fmla="*/ 13252 h 1299110"/>
              <a:gd name="connsiteX2" fmla="*/ 7275443 w 7566991"/>
              <a:gd name="connsiteY2" fmla="*/ 1285858 h 1299110"/>
              <a:gd name="connsiteX3" fmla="*/ 0 w 7566991"/>
              <a:gd name="connsiteY3" fmla="*/ 1299110 h 1299110"/>
              <a:gd name="connsiteX4" fmla="*/ 304800 w 7566991"/>
              <a:gd name="connsiteY4" fmla="*/ 0 h 129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6991" h="1299110">
                <a:moveTo>
                  <a:pt x="304800" y="0"/>
                </a:moveTo>
                <a:lnTo>
                  <a:pt x="7566991" y="13252"/>
                </a:lnTo>
                <a:lnTo>
                  <a:pt x="7275443" y="1285858"/>
                </a:lnTo>
                <a:lnTo>
                  <a:pt x="0" y="1299110"/>
                </a:lnTo>
                <a:lnTo>
                  <a:pt x="304800" y="0"/>
                </a:lnTo>
                <a:close/>
              </a:path>
            </a:pathLst>
          </a:custGeom>
          <a:solidFill>
            <a:srgbClr val="BF0407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/>
              <a:t>Resposta </a:t>
            </a:r>
            <a:r>
              <a:rPr lang="pt-BR" sz="2800" b="1" dirty="0"/>
              <a:t>d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225286" y="2191059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225286" y="3147538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225286" y="5173392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Certo 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225286" y="4164645"/>
            <a:ext cx="8813654" cy="702365"/>
          </a:xfrm>
          <a:prstGeom prst="rect">
            <a:avLst/>
          </a:prstGeom>
          <a:solidFill>
            <a:srgbClr val="C0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800" dirty="0"/>
              <a:t>        Errado </a:t>
            </a:r>
          </a:p>
        </p:txBody>
      </p:sp>
      <p:grpSp>
        <p:nvGrpSpPr>
          <p:cNvPr id="30" name="Agrupar 29"/>
          <p:cNvGrpSpPr/>
          <p:nvPr/>
        </p:nvGrpSpPr>
        <p:grpSpPr>
          <a:xfrm>
            <a:off x="9828142" y="0"/>
            <a:ext cx="2112065" cy="1028055"/>
            <a:chOff x="2161489" y="12154"/>
            <a:chExt cx="7340569" cy="2874924"/>
          </a:xfrm>
        </p:grpSpPr>
        <p:pic>
          <p:nvPicPr>
            <p:cNvPr id="28" name="Imagem 2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1489" y="245300"/>
              <a:ext cx="7340569" cy="2641778"/>
            </a:xfrm>
            <a:prstGeom prst="rect">
              <a:avLst/>
            </a:prstGeom>
          </p:spPr>
        </p:pic>
        <p:pic>
          <p:nvPicPr>
            <p:cNvPr id="29" name="Imagem 2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8009">
              <a:off x="7575000" y="12154"/>
              <a:ext cx="1507657" cy="1507657"/>
            </a:xfrm>
            <a:prstGeom prst="rect">
              <a:avLst/>
            </a:prstGeom>
          </p:spPr>
        </p:pic>
      </p:grpSp>
      <p:sp>
        <p:nvSpPr>
          <p:cNvPr id="5" name="Elipse 4"/>
          <p:cNvSpPr/>
          <p:nvPr/>
        </p:nvSpPr>
        <p:spPr>
          <a:xfrm>
            <a:off x="331302" y="2304864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4" name="Elipse 13"/>
          <p:cNvSpPr/>
          <p:nvPr/>
        </p:nvSpPr>
        <p:spPr>
          <a:xfrm>
            <a:off x="331302" y="3247919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5" name="Elipse 14"/>
          <p:cNvSpPr/>
          <p:nvPr/>
        </p:nvSpPr>
        <p:spPr>
          <a:xfrm>
            <a:off x="331302" y="5286035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16" name="Elipse 15"/>
          <p:cNvSpPr/>
          <p:nvPr/>
        </p:nvSpPr>
        <p:spPr>
          <a:xfrm>
            <a:off x="331302" y="4277288"/>
            <a:ext cx="503584" cy="4770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1"/>
                </a:solidFill>
                <a:latin typeface="Arial Black" panose="020B0A04020102020204" pitchFamily="34" charset="0"/>
              </a:rPr>
              <a:t>3</a:t>
            </a:r>
          </a:p>
        </p:txBody>
      </p:sp>
      <p:pic>
        <p:nvPicPr>
          <p:cNvPr id="11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1028055"/>
            <a:ext cx="609600" cy="609600"/>
          </a:xfrm>
          <a:prstGeom prst="rect">
            <a:avLst/>
          </a:prstGeom>
        </p:spPr>
      </p:pic>
      <p:pic>
        <p:nvPicPr>
          <p:cNvPr id="22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1695264"/>
            <a:ext cx="609600" cy="609600"/>
          </a:xfrm>
          <a:prstGeom prst="rect">
            <a:avLst/>
          </a:prstGeom>
        </p:spPr>
      </p:pic>
      <p:pic>
        <p:nvPicPr>
          <p:cNvPr id="25" name="Sound ＂Fail＂ (Som de falha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4587" y="2392590"/>
            <a:ext cx="609600" cy="609600"/>
          </a:xfrm>
          <a:prstGeom prst="rect">
            <a:avLst/>
          </a:prstGeom>
        </p:spPr>
      </p:pic>
      <p:pic>
        <p:nvPicPr>
          <p:cNvPr id="21" name="Trilha sonora de suspense nº 1 do Show do Milhão⧸Jogo do Milhã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6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54772" y="6065427"/>
            <a:ext cx="609600" cy="609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451EF7-276F-1F3B-DE23-C819CD79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607" y="-1655733"/>
            <a:ext cx="10515600" cy="1325563"/>
          </a:xfrm>
        </p:spPr>
        <p:txBody>
          <a:bodyPr/>
          <a:lstStyle/>
          <a:p>
            <a:r>
              <a:rPr lang="pt-BR" dirty="0"/>
              <a:t>QUESTÃO D</a:t>
            </a:r>
          </a:p>
        </p:txBody>
      </p:sp>
    </p:spTree>
    <p:extLst>
      <p:ext uri="{BB962C8B-B14F-4D97-AF65-F5344CB8AC3E}">
        <p14:creationId xmlns:p14="http://schemas.microsoft.com/office/powerpoint/2010/main" val="421453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7D846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 vol="46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2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4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42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000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3" grpId="0" animBg="1"/>
      <p:bldP spid="24" grpId="0" animBg="1"/>
      <p:bldP spid="5" grpId="0" animBg="1"/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161" y="2750600"/>
            <a:ext cx="3285288" cy="375054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489" y="245300"/>
            <a:ext cx="7340569" cy="2641778"/>
          </a:xfrm>
          <a:prstGeom prst="rect">
            <a:avLst/>
          </a:prstGeom>
        </p:spPr>
      </p:pic>
      <p:sp>
        <p:nvSpPr>
          <p:cNvPr id="7" name="Retângulo 6">
            <a:hlinkClick r:id="rId6" action="ppaction://hlinksldjump"/>
          </p:cNvPr>
          <p:cNvSpPr/>
          <p:nvPr/>
        </p:nvSpPr>
        <p:spPr>
          <a:xfrm>
            <a:off x="4656161" y="4040025"/>
            <a:ext cx="2879678" cy="832513"/>
          </a:xfrm>
          <a:prstGeom prst="rect">
            <a:avLst/>
          </a:prstGeom>
          <a:solidFill>
            <a:srgbClr val="BF0407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COMEÇAR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88009">
            <a:off x="7575000" y="12154"/>
            <a:ext cx="1507657" cy="1507657"/>
          </a:xfrm>
          <a:prstGeom prst="rect">
            <a:avLst/>
          </a:prstGeom>
        </p:spPr>
      </p:pic>
      <p:pic>
        <p:nvPicPr>
          <p:cNvPr id="2" name="Show do Milhão - Tema de Abertura (Completo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58211" y="1563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4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96296E-6 L 0.07461 -0.04005 C 0.0901 -0.04908 0.11354 -0.05394 0.13802 -0.05394 C 0.16588 -0.05394 0.18828 -0.04908 0.20377 -0.04005 L 0.27851 2.96296E-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19" y="-27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rgbClr val="07349A"/>
              </a:gs>
              <a:gs pos="54000">
                <a:schemeClr val="accent1">
                  <a:lumMod val="75000"/>
                </a:schemeClr>
              </a:gs>
              <a:gs pos="55000">
                <a:schemeClr val="accent1">
                  <a:lumMod val="75000"/>
                </a:schemeClr>
              </a:gs>
              <a:gs pos="69000">
                <a:srgbClr val="07349A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224" y="1606721"/>
            <a:ext cx="4534274" cy="1631828"/>
          </a:xfrm>
          <a:prstGeom prst="rect">
            <a:avLst/>
          </a:prstGeom>
        </p:spPr>
      </p:pic>
      <p:pic>
        <p:nvPicPr>
          <p:cNvPr id="27" name="Imagem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88009">
            <a:off x="5721968" y="-334176"/>
            <a:ext cx="5513622" cy="5513622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1998222" y="3916185"/>
            <a:ext cx="7904023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</a:rPr>
              <a:t>Parabéns! </a:t>
            </a:r>
          </a:p>
          <a:p>
            <a:pPr algn="ctr"/>
            <a:r>
              <a:rPr lang="pt-BR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</a:rPr>
              <a:t>Você acaba de ganhar um milhão</a:t>
            </a:r>
            <a:endParaRPr lang="pt-BR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oper Black" panose="0208090404030B020404" pitchFamily="18" charset="0"/>
            </a:endParaRPr>
          </a:p>
        </p:txBody>
      </p:sp>
      <p:pic>
        <p:nvPicPr>
          <p:cNvPr id="31" name="Show do Milhão - Tema de Abertura (Completo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8211" y="1563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32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73</Words>
  <Application>Microsoft Office PowerPoint</Application>
  <PresentationFormat>Widescreen</PresentationFormat>
  <Paragraphs>43</Paragraphs>
  <Slides>6</Slides>
  <Notes>0</Notes>
  <HiddenSlides>0</HiddenSlides>
  <MMClips>18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Cooper Black</vt:lpstr>
      <vt:lpstr>Tema do Office</vt:lpstr>
      <vt:lpstr>QUESTÃO A</vt:lpstr>
      <vt:lpstr>QUESTÃO B</vt:lpstr>
      <vt:lpstr>QUESTÃO C</vt:lpstr>
      <vt:lpstr>QUESTÃO D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Junior Rodrigues</dc:creator>
  <cp:lastModifiedBy>Ivanildo Mendes dos Santos</cp:lastModifiedBy>
  <cp:revision>44</cp:revision>
  <dcterms:created xsi:type="dcterms:W3CDTF">2025-04-04T19:53:06Z</dcterms:created>
  <dcterms:modified xsi:type="dcterms:W3CDTF">2025-11-18T11:16:03Z</dcterms:modified>
</cp:coreProperties>
</file>

<file path=docProps/thumbnail.jpeg>
</file>